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9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02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19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93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13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08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43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4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11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92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F4DAE-B223-4DF5-9796-D1A75BA276A1}" type="datetimeFigureOut">
              <a:rPr lang="fr-FR" smtClean="0"/>
              <a:t>22/09/2019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C52E-7284-4A65-A11C-12D223CDE9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2121" y="1337227"/>
            <a:ext cx="166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Champ de Mars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2907" y="17649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quais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639106" y="2296785"/>
            <a:ext cx="14903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L’Economique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49" y="176496"/>
            <a:ext cx="8916647" cy="6257529"/>
          </a:xfrm>
          <a:prstGeom prst="rect">
            <a:avLst/>
          </a:prstGeom>
        </p:spPr>
      </p:pic>
      <p:sp>
        <p:nvSpPr>
          <p:cNvPr id="17" name="Flèche droite 16"/>
          <p:cNvSpPr/>
          <p:nvPr/>
        </p:nvSpPr>
        <p:spPr>
          <a:xfrm>
            <a:off x="1438101" y="282633"/>
            <a:ext cx="3690851" cy="27541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1775590" y="1398803"/>
            <a:ext cx="3233650" cy="2536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1733794" y="1961804"/>
            <a:ext cx="3910548" cy="2596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12121" y="1852098"/>
            <a:ext cx="159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Avenue Janvier</a:t>
            </a:r>
            <a:endParaRPr lang="fr-FR" dirty="0"/>
          </a:p>
        </p:txBody>
      </p:sp>
      <p:sp>
        <p:nvSpPr>
          <p:cNvPr id="22" name="Flèche gauche 21"/>
          <p:cNvSpPr/>
          <p:nvPr/>
        </p:nvSpPr>
        <p:spPr>
          <a:xfrm flipV="1">
            <a:off x="7628004" y="2400644"/>
            <a:ext cx="3062119" cy="19119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72907" y="2348185"/>
            <a:ext cx="63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Gare</a:t>
            </a:r>
            <a:endParaRPr lang="fr-FR" dirty="0"/>
          </a:p>
        </p:txBody>
      </p:sp>
      <p:sp>
        <p:nvSpPr>
          <p:cNvPr id="24" name="Flèche droite 23"/>
          <p:cNvSpPr/>
          <p:nvPr/>
        </p:nvSpPr>
        <p:spPr>
          <a:xfrm>
            <a:off x="1438101" y="2414019"/>
            <a:ext cx="4139738" cy="2665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0703351" y="2768138"/>
            <a:ext cx="1150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Cimetière </a:t>
            </a:r>
          </a:p>
          <a:p>
            <a:r>
              <a:rPr lang="fr-FR" dirty="0"/>
              <a:t>d</a:t>
            </a:r>
            <a:r>
              <a:rPr lang="fr-FR" dirty="0" smtClean="0"/>
              <a:t>e l’Est</a:t>
            </a:r>
            <a:endParaRPr lang="fr-FR" dirty="0"/>
          </a:p>
        </p:txBody>
      </p:sp>
      <p:sp>
        <p:nvSpPr>
          <p:cNvPr id="26" name="Flèche gauche 25"/>
          <p:cNvSpPr/>
          <p:nvPr/>
        </p:nvSpPr>
        <p:spPr>
          <a:xfrm>
            <a:off x="8013469" y="2920131"/>
            <a:ext cx="2713810" cy="19448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0656551" y="1416005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Rue St-</a:t>
            </a:r>
            <a:r>
              <a:rPr lang="fr-FR" dirty="0" err="1" smtClean="0"/>
              <a:t>Hélier</a:t>
            </a:r>
            <a:endParaRPr lang="fr-FR" dirty="0"/>
          </a:p>
        </p:txBody>
      </p:sp>
      <p:sp>
        <p:nvSpPr>
          <p:cNvPr id="28" name="Flèche gauche 27"/>
          <p:cNvSpPr/>
          <p:nvPr/>
        </p:nvSpPr>
        <p:spPr>
          <a:xfrm>
            <a:off x="6218572" y="1456350"/>
            <a:ext cx="4231353" cy="24434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Papi</dc:creator>
  <cp:lastModifiedBy>Papi</cp:lastModifiedBy>
  <cp:revision>7</cp:revision>
  <dcterms:created xsi:type="dcterms:W3CDTF">2019-09-22T12:02:49Z</dcterms:created>
  <dcterms:modified xsi:type="dcterms:W3CDTF">2019-09-22T12:57:43Z</dcterms:modified>
</cp:coreProperties>
</file>